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357" r:id="rId6"/>
    <p:sldId id="262" r:id="rId7"/>
    <p:sldId id="358" r:id="rId8"/>
    <p:sldId id="263" r:id="rId9"/>
    <p:sldId id="264" r:id="rId10"/>
    <p:sldId id="265" r:id="rId11"/>
    <p:sldId id="359" r:id="rId12"/>
    <p:sldId id="360" r:id="rId13"/>
    <p:sldId id="361" r:id="rId14"/>
    <p:sldId id="363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74B3-5E87-8AF7-C99C-54B86B908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7FEEE-133F-0140-4AA8-0CBF7DB40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43AFA-C0D3-6BB0-9386-C5F535A2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4E4D9-08C9-9C1F-B924-EE4419CC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A6DE8-E475-3BDE-9EEE-9C83A9BA3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94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63EF-0737-D863-3491-022C507B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29689-C4B1-7882-D2FC-BB74C8C71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6585F-F5D0-8B82-24F9-36AB884E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50394-1616-5108-333E-460DC3C3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CE9DD-6DA4-A8D7-099B-8CF895C0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7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2D727-7058-79FF-DB44-F3D498A1C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1E32E-F0AC-3E66-D66E-671D05D8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445DA-9FCD-500C-9F06-53E0673F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FE5CC-EAC6-0D6B-659A-BE271365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66A4-F643-C28B-0106-17CAD7C2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16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38683-CCA5-4E0D-3579-46B81CDB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A918C-95FC-C683-DFC9-8A9AAC6A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4BCBD-CAA1-8982-2F8F-262F2986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E53F-810E-1F84-4916-559197F5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21FD-2CF7-70A5-F603-174A51A6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93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43FF-FB33-406F-6B1E-E8586EDC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C20E2-20EA-5A5A-B715-0244AD2CF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9DC78-1B73-05E0-3583-A7E10B4E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A42D8-BB1C-C47D-601E-C3E849F6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950DE-515E-13DB-1DD6-CBC294CFF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33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8142-2B8A-A9F1-7B01-C9A0374D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DA45F-33EF-382D-E54B-486DD724F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60768-9061-2412-9029-5787CFC2F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E6BAA-42C1-DE31-D5A6-B0CB8766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B883A-B234-D6C4-066C-9D02389C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D1E32-36F9-5ACF-EB61-372538DA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0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8C21-D64D-9A5D-14D8-4F877F9B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1E2FB-5791-35E2-2438-1E2B8ABCA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767FE-DF57-5C55-61FE-3BFF138D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9B1BA-0009-D4B9-969C-7820D60E4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81A0C-8B3D-3182-1B0E-58FF580C2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237CC-27D7-4405-592D-0C9A9D12F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380B1-03E0-2F59-00C1-DBD2ADEBC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FD93E-9325-A6E4-69D3-399398B22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343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1E14-3399-A3BC-BF26-093A055F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6DC36-2291-B660-3B7A-5CB19FAB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6EA85-7446-4071-EDF1-54199AF77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0ADDF-B564-86F3-1EB4-543DB457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25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7355C-369F-66F6-5FFD-5428F22C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026C4-6E45-BB27-3A34-882D3364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B9F10-2FFE-2A7E-5CF9-8D9EB960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39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03C6-619D-0758-FBEC-6512682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D833A-2C4B-AD88-2613-980C84562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86F4D-682D-2F1B-0836-457EFCA4E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D9C17-62F8-8F73-AF98-28BCC7D7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FE99F-D8A0-0D96-97FA-876C4ACD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F1B09-F1E1-D80B-8863-CAF776BA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490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49FC-372E-4E41-42EE-7AAD434C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85D85-1E9C-F528-C52B-49463B367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99EA7-1278-7204-140F-E6BEFCD7A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61D8E-7448-FC5A-783A-A9A48F97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38934-6A74-6ADA-EA21-D168141E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7DDCE-9A41-A4CB-94A9-BBD86DFA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04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8BCC6-695B-2924-FA7A-A06432A9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AC624-D338-5AB0-2DC5-F5EF28F29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BEE20-1373-170E-3F46-50F2C3816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F85780-45F3-40DD-9EDD-E4A281B1DBF0}" type="datetimeFigureOut">
              <a:rPr lang="en-IN" smtClean="0"/>
              <a:t>06-11-2025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66B6-FD83-15C7-5647-E563141FE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75CCE-B0DE-5EA8-2BD6-6E444755A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31D583-C5F0-4A9D-B90B-5ADA6546F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59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34A094-A196-1883-23C3-9E68C7F7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90" y="311906"/>
            <a:ext cx="4701019" cy="60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84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6BC05-CC15-D02E-12F7-94C7B4D1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9" y="154069"/>
            <a:ext cx="5235394" cy="352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F81B6-53BB-58D4-AF9A-3F55061A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9" y="3722192"/>
            <a:ext cx="4016088" cy="815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1C341-BC37-183A-9EF1-015A4D41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924" y="154069"/>
            <a:ext cx="6111770" cy="531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C7837C-8B4C-2DA2-1BF2-CA286EC40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014" y="5311006"/>
            <a:ext cx="7392041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2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B6E4F-FBE2-AA3E-297A-6CFCC970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5" y="89938"/>
            <a:ext cx="4663844" cy="4054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28280A-77CA-F3CD-F60F-83D8221E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10" y="177093"/>
            <a:ext cx="3482642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8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A64696-9CD4-B3C3-B825-314E3E5EE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1" y="135584"/>
            <a:ext cx="5639289" cy="5791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BB9C3-0011-CA63-5D99-EACDAE90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1" y="5927286"/>
            <a:ext cx="3436918" cy="5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05DE2-28D9-7D9A-55A8-FD07C4584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22" y="135584"/>
            <a:ext cx="4740051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963AC-A63C-F604-EA6D-3987EA29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6" y="110644"/>
            <a:ext cx="3558848" cy="409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DB843-70C1-C9D9-CBA0-633D626D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6" y="4202939"/>
            <a:ext cx="6043184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8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211B60-31FB-A8AB-559D-F64DA64D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50" y="150401"/>
            <a:ext cx="6149873" cy="513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8A49D-1084-FB2F-3C31-47A60B83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57" y="5357195"/>
            <a:ext cx="2629128" cy="103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7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A5BC2-EDFB-63A3-46AF-52E82FD2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7" y="118143"/>
            <a:ext cx="8900931" cy="3063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CB1B4-EC3C-AF3A-ABD4-EA0B959A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0" y="2586598"/>
            <a:ext cx="7171041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2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14ACD-6BB0-C1C8-891B-3A495E41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2" y="134958"/>
            <a:ext cx="7064352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81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7A056-F17F-5FB9-B531-E45C4CEF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7" y="101189"/>
            <a:ext cx="8314140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6C4FE-034D-24C9-C2C1-90589FDA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0" y="87903"/>
            <a:ext cx="6271803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CCFE7-24AA-2CFE-5F15-7C011B94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" y="133384"/>
            <a:ext cx="5997460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2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701E1-F539-D34D-7E63-4F873432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224631"/>
            <a:ext cx="10240192" cy="3665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D5BC1-4B76-11FF-D2B0-5F3500553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32" y="3945828"/>
            <a:ext cx="11484335" cy="28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02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A661F-46DA-3606-35C1-ADA1CA76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4" y="152800"/>
            <a:ext cx="6005080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2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7B771-6C01-9335-71A0-CA7D0AFF7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3" y="75525"/>
            <a:ext cx="6835732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30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D09E7-4BCC-6038-0A62-DEF8F0740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7" y="141571"/>
            <a:ext cx="5921253" cy="5243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F59434-7B67-6721-FD67-B9697FE1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7" y="5278626"/>
            <a:ext cx="5730737" cy="10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8B62D-033B-4CB1-DECF-06066368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4" y="157195"/>
            <a:ext cx="9655377" cy="403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ACAAE-2A43-3FDD-02DB-6F45BA08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1" y="4450152"/>
            <a:ext cx="11430991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C85EC-585B-F744-55EF-187E62C5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61" y="0"/>
            <a:ext cx="9015926" cy="1957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02CABD-AE56-43D8-A616-38AB1080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7" y="1957973"/>
            <a:ext cx="11552921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6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67176-ECFF-DBFA-54F2-1B5EE6A6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31" y="237897"/>
            <a:ext cx="10112616" cy="54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4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446CE7-CC84-2526-E406-C03EF3D1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223241"/>
            <a:ext cx="6309907" cy="515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DB083-55BC-57AC-DD33-A947E8CCE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7" y="5382428"/>
            <a:ext cx="5921253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7BC7E2-8B19-C573-B78C-22D87716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2" y="0"/>
            <a:ext cx="5713546" cy="2713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25AF71-C839-CDD1-71C3-E049C487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08" y="239390"/>
            <a:ext cx="5876023" cy="4307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3C55D-C690-7912-A74B-47AFD0C0A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31" y="4546572"/>
            <a:ext cx="6142252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9DD8A-923A-0ABC-F5E7-BA90B6CB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7" y="147314"/>
            <a:ext cx="5265876" cy="2667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3884A-59DC-15D1-2159-7BAA9E4B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573" y="147314"/>
            <a:ext cx="6738730" cy="1828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F3AE1-85BD-267F-3F15-93F468386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16529"/>
            <a:ext cx="6149873" cy="2453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4458F0-07A1-6AC6-FC34-128BBA86E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70382"/>
            <a:ext cx="3436918" cy="1356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65ABBD-7488-4412-90EC-62C80E68E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515" y="2108811"/>
            <a:ext cx="6073666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C656ED-CD3C-8ACE-92B4-6CC7C05D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0" y="77500"/>
            <a:ext cx="7353937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51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Philip</dc:creator>
  <cp:lastModifiedBy>John Philip</cp:lastModifiedBy>
  <cp:revision>1</cp:revision>
  <dcterms:created xsi:type="dcterms:W3CDTF">2025-11-06T04:01:56Z</dcterms:created>
  <dcterms:modified xsi:type="dcterms:W3CDTF">2025-11-06T04:02:36Z</dcterms:modified>
</cp:coreProperties>
</file>